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metadata" ContentType="application/binary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5"/>
  </p:notesMasterIdLst>
  <p:sldIdLst>
    <p:sldId id="284" r:id="rId2"/>
    <p:sldId id="269" r:id="rId3"/>
    <p:sldId id="289" r:id="rId4"/>
    <p:sldId id="290" r:id="rId5"/>
    <p:sldId id="291" r:id="rId6"/>
    <p:sldId id="292" r:id="rId7"/>
    <p:sldId id="293" r:id="rId8"/>
    <p:sldId id="294" r:id="rId9"/>
    <p:sldId id="295" r:id="rId10"/>
    <p:sldId id="296" r:id="rId11"/>
    <p:sldId id="297" r:id="rId12"/>
    <p:sldId id="299" r:id="rId13"/>
    <p:sldId id="283" r:id="rId14"/>
  </p:sldIdLst>
  <p:sldSz cx="18288000" cy="10287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r:id="rId17" roundtripDataSignature="AMtx7mg4idoaeQgzJdiO1oOQTqufjXAML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40" d="100"/>
          <a:sy n="40" d="100"/>
        </p:scale>
        <p:origin x="-246" y="-2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customschemas.google.com/relationships/presentationmetadata" Target="metadata"/><Relationship Id="rId2" Type="http://schemas.openxmlformats.org/officeDocument/2006/relationships/slide" Target="slides/slide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13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" name="Google Shape;30;p26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6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6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3195638"/>
            <a:ext cx="15544800" cy="22050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43200" y="5829300"/>
            <a:ext cx="12801600" cy="26289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8164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6328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4492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2656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082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898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7149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5313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9F91A-7995-4B2B-8561-5E17A605805C}" type="datetimeFigureOut">
              <a:rPr lang="en-US" smtClean="0"/>
              <a:pPr/>
              <a:t>7/20/2020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41ACA-691C-445C-BE51-E799BA941A98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7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7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6" name="Google Shape;36;p27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27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7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28"/>
          <p:cNvSpPr txBox="1">
            <a:spLocks noGrp="1"/>
          </p:cNvSpPr>
          <p:nvPr>
            <p:ph type="title"/>
          </p:nvPr>
        </p:nvSpPr>
        <p:spPr>
          <a:xfrm>
            <a:off x="2976664" y="274638"/>
            <a:ext cx="5710136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2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2" name="Google Shape;42;p28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3" name="Google Shape;43;p28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8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28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2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9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29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0" name="Google Shape;50;p29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1" name="Google Shape;51;p29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2" name="Google Shape;52;p29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9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29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3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30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30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30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31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31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3" name="Google Shape;63;p31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4" name="Google Shape;64;p31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31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31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32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32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Google Shape;70;p32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71" name="Google Shape;71;p32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32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32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3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33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33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33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34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4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3" name="Google Shape;83;p34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34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34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1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1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1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pic>
        <p:nvPicPr>
          <p:cNvPr id="15" name="Google Shape;15;p11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15851544" y="354999"/>
            <a:ext cx="2148469" cy="1298612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Logo1.png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272374" y="233464"/>
            <a:ext cx="1715094" cy="1790219"/>
          </a:xfrm>
          <a:prstGeom prst="rect">
            <a:avLst/>
          </a:prstGeom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72" r:id="rId10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kBM0NcRAFKM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41ACA-691C-445C-BE51-E799BA941A98}" type="slidenum">
              <a:rPr lang="en-IN" smtClean="0"/>
              <a:pPr/>
              <a:t>1</a:t>
            </a:fld>
            <a:endParaRPr lang="en-IN"/>
          </a:p>
        </p:txBody>
      </p:sp>
      <p:pic>
        <p:nvPicPr>
          <p:cNvPr id="6145" name="Picture 1" descr="C:\Users\REX\Desktop\download.jpg"/>
          <p:cNvPicPr>
            <a:picLocks noChangeAspect="1" noChangeArrowheads="1"/>
          </p:cNvPicPr>
          <p:nvPr/>
        </p:nvPicPr>
        <p:blipFill>
          <a:blip r:embed="rId2"/>
          <a:srcRect l="3448" t="11526" b="11838"/>
          <a:stretch>
            <a:fillRect/>
          </a:stretch>
        </p:blipFill>
        <p:spPr bwMode="auto">
          <a:xfrm>
            <a:off x="4884821" y="2406316"/>
            <a:ext cx="9432757" cy="59195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10</a:t>
            </a:fld>
            <a:endParaRPr lang="en-US"/>
          </a:p>
        </p:txBody>
      </p:sp>
      <p:pic>
        <p:nvPicPr>
          <p:cNvPr id="5" name="Picture 4" descr="C:\Users\REX\Desktop\6c7558ae2d9db49a6ffec566f669734a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07305" y="4331368"/>
            <a:ext cx="7194884" cy="4263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37" name="Rectangle 1"/>
          <p:cNvSpPr>
            <a:spLocks noChangeArrowheads="1"/>
          </p:cNvSpPr>
          <p:nvPr/>
        </p:nvSpPr>
        <p:spPr bwMode="auto">
          <a:xfrm>
            <a:off x="6015789" y="2365880"/>
            <a:ext cx="587141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Latha" pitchFamily="34" charset="0"/>
                <a:ea typeface="Calibri" pitchFamily="34" charset="0"/>
                <a:cs typeface="Latha" pitchFamily="34" charset="0"/>
              </a:rPr>
              <a:t>அறிவுக்கூர்மை</a:t>
            </a:r>
            <a:endParaRPr kumimoji="0" lang="en-US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11</a:t>
            </a:fld>
            <a:endParaRPr lang="en-US"/>
          </a:p>
        </p:txBody>
      </p:sp>
      <p:pic>
        <p:nvPicPr>
          <p:cNvPr id="5" name="Picture 4" descr="C:\Users\REX\Desktop\download (2)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6673" y="2983832"/>
            <a:ext cx="9577137" cy="5654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5" name="Rectangle 1"/>
          <p:cNvSpPr>
            <a:spLocks noChangeArrowheads="1"/>
          </p:cNvSpPr>
          <p:nvPr/>
        </p:nvSpPr>
        <p:spPr bwMode="auto">
          <a:xfrm>
            <a:off x="7555832" y="675528"/>
            <a:ext cx="4572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Latha" pitchFamily="34" charset="0"/>
                <a:ea typeface="Calibri" pitchFamily="34" charset="0"/>
                <a:cs typeface="Latha" pitchFamily="34" charset="0"/>
              </a:rPr>
              <a:t>நவரசம்</a:t>
            </a:r>
            <a:endParaRPr kumimoji="0" lang="en-US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12</a:t>
            </a:fld>
            <a:endParaRPr lang="en-US"/>
          </a:p>
        </p:txBody>
      </p:sp>
      <p:pic>
        <p:nvPicPr>
          <p:cNvPr id="5" name="Picture 4" descr="C:\Users\REX\Desktop\f2bb5dfd23f2b28df2047104c9f9c019.jpg"/>
          <p:cNvPicPr/>
          <p:nvPr/>
        </p:nvPicPr>
        <p:blipFill>
          <a:blip r:embed="rId2" cstate="print"/>
          <a:srcRect l="6410" t="2279" r="1425" b="12536"/>
          <a:stretch>
            <a:fillRect/>
          </a:stretch>
        </p:blipFill>
        <p:spPr bwMode="auto">
          <a:xfrm>
            <a:off x="4259179" y="3143250"/>
            <a:ext cx="9119937" cy="600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09" name="Rectangle 1"/>
          <p:cNvSpPr>
            <a:spLocks noChangeArrowheads="1"/>
          </p:cNvSpPr>
          <p:nvPr/>
        </p:nvSpPr>
        <p:spPr bwMode="auto">
          <a:xfrm>
            <a:off x="4932947" y="286262"/>
            <a:ext cx="9938085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Latha" pitchFamily="34" charset="0"/>
                <a:ea typeface="Calibri" pitchFamily="34" charset="0"/>
                <a:cs typeface="Latha" pitchFamily="34" charset="0"/>
              </a:rPr>
              <a:t>ஏழு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atha" pitchFamily="34" charset="0"/>
                <a:ea typeface="Calibri" pitchFamily="34" charset="0"/>
                <a:cs typeface="Latha" pitchFamily="34" charset="0"/>
              </a:rPr>
              <a:t> </a:t>
            </a:r>
            <a:r>
              <a:rPr kumimoji="0" lang="en-US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Latha" pitchFamily="34" charset="0"/>
                <a:ea typeface="Calibri" pitchFamily="34" charset="0"/>
                <a:cs typeface="Latha" pitchFamily="34" charset="0"/>
              </a:rPr>
              <a:t>இறக்கைகளைக்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atha" pitchFamily="34" charset="0"/>
                <a:ea typeface="Calibri" pitchFamily="34" charset="0"/>
                <a:cs typeface="Latha" pitchFamily="34" charset="0"/>
              </a:rPr>
              <a:t> </a:t>
            </a:r>
            <a:r>
              <a:rPr kumimoji="0" lang="en-US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Latha" pitchFamily="34" charset="0"/>
                <a:ea typeface="Calibri" pitchFamily="34" charset="0"/>
                <a:cs typeface="Latha" pitchFamily="34" charset="0"/>
              </a:rPr>
              <a:t>கொண்டு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atha" pitchFamily="34" charset="0"/>
                <a:ea typeface="Calibri" pitchFamily="34" charset="0"/>
                <a:cs typeface="Latha" pitchFamily="34" charset="0"/>
              </a:rPr>
              <a:t> </a:t>
            </a:r>
            <a:r>
              <a:rPr kumimoji="0" lang="en-US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Latha" pitchFamily="34" charset="0"/>
                <a:ea typeface="Calibri" pitchFamily="34" charset="0"/>
                <a:cs typeface="Latha" pitchFamily="34" charset="0"/>
              </a:rPr>
              <a:t>வானில்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atha" pitchFamily="34" charset="0"/>
                <a:ea typeface="Calibri" pitchFamily="34" charset="0"/>
                <a:cs typeface="Latha" pitchFamily="34" charset="0"/>
              </a:rPr>
              <a:t> </a:t>
            </a:r>
            <a:r>
              <a:rPr kumimoji="0" lang="en-US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Latha" pitchFamily="34" charset="0"/>
                <a:ea typeface="Calibri" pitchFamily="34" charset="0"/>
                <a:cs typeface="Latha" pitchFamily="34" charset="0"/>
              </a:rPr>
              <a:t>பறப்பது</a:t>
            </a:r>
            <a:endParaRPr kumimoji="0" lang="en-US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98231" y="274638"/>
            <a:ext cx="9745579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hlinkClick r:id="rId3"/>
              </a:rPr>
              <a:t>https://www.youtube.com/watch?v=kBM0NcRAFKM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90146" y="1600200"/>
            <a:ext cx="7026443" cy="4525963"/>
          </a:xfrm>
        </p:spPr>
        <p:txBody>
          <a:bodyPr/>
          <a:lstStyle/>
          <a:p>
            <a:pPr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13</a:t>
            </a:fld>
            <a:endParaRPr lang="en-US"/>
          </a:p>
        </p:txBody>
      </p:sp>
      <p:pic>
        <p:nvPicPr>
          <p:cNvPr id="1026" name="Picture 2" descr="C:\Users\REX\Desktop\main-qimg-0644048799ff58b865a312d2783b967c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04147" y="1564105"/>
            <a:ext cx="12970042" cy="789271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17898" y="274638"/>
            <a:ext cx="11121654" cy="1143000"/>
          </a:xfrm>
        </p:spPr>
        <p:txBody>
          <a:bodyPr/>
          <a:lstStyle/>
          <a:p>
            <a:r>
              <a:rPr lang="en-IN" dirty="0" smtClean="0">
                <a:solidFill>
                  <a:srgbClr val="0070C0"/>
                </a:solidFill>
              </a:rPr>
              <a:t>INSTRUCTIONS TO STUDENTS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08300" y="1752600"/>
            <a:ext cx="8318500" cy="6045201"/>
          </a:xfrm>
        </p:spPr>
        <p:txBody>
          <a:bodyPr>
            <a:normAutofit fontScale="32500" lnSpcReduction="20000"/>
          </a:bodyPr>
          <a:lstStyle/>
          <a:p>
            <a:r>
              <a:rPr lang="en-IN" sz="6500" dirty="0" smtClean="0">
                <a:solidFill>
                  <a:srgbClr val="FF0000"/>
                </a:solidFill>
              </a:rPr>
              <a:t>DRESS PROPERLY</a:t>
            </a:r>
          </a:p>
          <a:p>
            <a:endParaRPr lang="en-IN" sz="6500" dirty="0" smtClean="0">
              <a:solidFill>
                <a:srgbClr val="FF0000"/>
              </a:solidFill>
            </a:endParaRPr>
          </a:p>
          <a:p>
            <a:r>
              <a:rPr lang="en-IN" sz="6500" dirty="0" smtClean="0">
                <a:solidFill>
                  <a:srgbClr val="FF0000"/>
                </a:solidFill>
              </a:rPr>
              <a:t>ALWAYS KEEP THE MICROPHONE AND CAMERA UNMUTED</a:t>
            </a:r>
          </a:p>
          <a:p>
            <a:endParaRPr lang="en-IN" sz="6500" dirty="0" smtClean="0">
              <a:solidFill>
                <a:srgbClr val="FF0000"/>
              </a:solidFill>
            </a:endParaRPr>
          </a:p>
          <a:p>
            <a:r>
              <a:rPr lang="en-IN" sz="6500" dirty="0" smtClean="0">
                <a:solidFill>
                  <a:srgbClr val="FF0000"/>
                </a:solidFill>
              </a:rPr>
              <a:t>ARRANGE A COMPATIBLE INTERNET CONNECTIVITY</a:t>
            </a:r>
          </a:p>
          <a:p>
            <a:endParaRPr lang="en-IN" sz="6500" dirty="0" smtClean="0">
              <a:solidFill>
                <a:srgbClr val="FF0000"/>
              </a:solidFill>
            </a:endParaRPr>
          </a:p>
          <a:p>
            <a:r>
              <a:rPr lang="en-IN" sz="6500" dirty="0" smtClean="0">
                <a:solidFill>
                  <a:srgbClr val="FF0000"/>
                </a:solidFill>
              </a:rPr>
              <a:t>KEEPP ALL THE ITEMS LIKE TEXTBOOK ,PEN READY</a:t>
            </a:r>
          </a:p>
          <a:p>
            <a:endParaRPr lang="en-IN" sz="6500" dirty="0" smtClean="0">
              <a:solidFill>
                <a:srgbClr val="FF0000"/>
              </a:solidFill>
            </a:endParaRPr>
          </a:p>
          <a:p>
            <a:r>
              <a:rPr lang="en-IN" sz="6500" dirty="0" smtClean="0">
                <a:solidFill>
                  <a:srgbClr val="FF0000"/>
                </a:solidFill>
              </a:rPr>
              <a:t>ENTER THE CLASSROOM IN TIME</a:t>
            </a:r>
          </a:p>
          <a:p>
            <a:endParaRPr lang="en-IN" sz="6500" dirty="0" smtClean="0">
              <a:solidFill>
                <a:srgbClr val="FF0000"/>
              </a:solidFill>
            </a:endParaRPr>
          </a:p>
          <a:p>
            <a:r>
              <a:rPr lang="en-IN" sz="6500" dirty="0" smtClean="0">
                <a:solidFill>
                  <a:srgbClr val="FF0000"/>
                </a:solidFill>
              </a:rPr>
              <a:t>PROMPTLY RETURN AFTER BREAKS</a:t>
            </a:r>
          </a:p>
          <a:p>
            <a:endParaRPr lang="en-IN" sz="6500" dirty="0" smtClean="0">
              <a:solidFill>
                <a:srgbClr val="FF0000"/>
              </a:solidFill>
            </a:endParaRPr>
          </a:p>
          <a:p>
            <a:r>
              <a:rPr lang="en-IN" sz="6500" dirty="0" smtClean="0">
                <a:solidFill>
                  <a:srgbClr val="FF0000"/>
                </a:solidFill>
              </a:rPr>
              <a:t>USECHAT BOX FOR RESPONSES</a:t>
            </a:r>
          </a:p>
          <a:p>
            <a:endParaRPr lang="en-IN" sz="6500" dirty="0" smtClean="0">
              <a:solidFill>
                <a:srgbClr val="FF0000"/>
              </a:solidFill>
            </a:endParaRPr>
          </a:p>
          <a:p>
            <a:r>
              <a:rPr lang="en-IN" sz="6500" dirty="0" smtClean="0">
                <a:solidFill>
                  <a:srgbClr val="FF0000"/>
                </a:solidFill>
              </a:rPr>
              <a:t>QUIT IMMEDIATELY AFTER THE SESSION</a:t>
            </a:r>
          </a:p>
          <a:p>
            <a:endParaRPr lang="en-IN" sz="6500" dirty="0" smtClean="0">
              <a:solidFill>
                <a:srgbClr val="FF0000"/>
              </a:solidFill>
            </a:endParaRPr>
          </a:p>
          <a:p>
            <a:r>
              <a:rPr lang="en-IN" sz="6500" dirty="0" smtClean="0">
                <a:solidFill>
                  <a:srgbClr val="FF0000"/>
                </a:solidFill>
              </a:rPr>
              <a:t>PARENTS TO REMAIN PASSIVE OBSERVERS</a:t>
            </a:r>
            <a:endParaRPr lang="en-IN" sz="6500" dirty="0" smtClean="0"/>
          </a:p>
          <a:p>
            <a:endParaRPr lang="en-IN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3</a:t>
            </a:fld>
            <a:endParaRPr lang="en-US"/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3946357" y="640501"/>
            <a:ext cx="10154653" cy="2400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4. </a:t>
            </a:r>
            <a:r>
              <a:rPr kumimoji="0" lang="en-US" sz="4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Latha" pitchFamily="34" charset="0"/>
                <a:ea typeface="Calibri" pitchFamily="34" charset="0"/>
                <a:cs typeface="Latha" pitchFamily="34" charset="0"/>
              </a:rPr>
              <a:t>ஏழு</a:t>
            </a:r>
            <a:r>
              <a:rPr kumimoji="0" lang="en-US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atha" pitchFamily="34" charset="0"/>
                <a:ea typeface="Calibri" pitchFamily="34" charset="0"/>
                <a:cs typeface="Latha" pitchFamily="34" charset="0"/>
              </a:rPr>
              <a:t> </a:t>
            </a:r>
            <a:r>
              <a:rPr kumimoji="0" lang="en-US" sz="4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Latha" pitchFamily="34" charset="0"/>
                <a:ea typeface="Calibri" pitchFamily="34" charset="0"/>
                <a:cs typeface="Latha" pitchFamily="34" charset="0"/>
              </a:rPr>
              <a:t>இறக்கைக்</a:t>
            </a:r>
            <a:r>
              <a:rPr kumimoji="0" lang="en-US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atha" pitchFamily="34" charset="0"/>
                <a:ea typeface="Calibri" pitchFamily="34" charset="0"/>
                <a:cs typeface="Latha" pitchFamily="34" charset="0"/>
              </a:rPr>
              <a:t> </a:t>
            </a:r>
            <a:r>
              <a:rPr kumimoji="0" lang="en-US" sz="4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Latha" pitchFamily="34" charset="0"/>
                <a:ea typeface="Calibri" pitchFamily="34" charset="0"/>
                <a:cs typeface="Latha" pitchFamily="34" charset="0"/>
              </a:rPr>
              <a:t>குருவியும்</a:t>
            </a:r>
            <a:r>
              <a:rPr kumimoji="0" lang="en-US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atha" pitchFamily="34" charset="0"/>
                <a:ea typeface="Calibri" pitchFamily="34" charset="0"/>
                <a:cs typeface="Latha" pitchFamily="34" charset="0"/>
              </a:rPr>
              <a:t>       </a:t>
            </a:r>
            <a:r>
              <a:rPr kumimoji="0" lang="en-US" sz="4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Latha" pitchFamily="34" charset="0"/>
                <a:ea typeface="Calibri" pitchFamily="34" charset="0"/>
                <a:cs typeface="Latha" pitchFamily="34" charset="0"/>
              </a:rPr>
              <a:t>தெனாலிராமனும்</a:t>
            </a:r>
            <a:endParaRPr kumimoji="0" lang="en-US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atha" pitchFamily="34" charset="0"/>
                <a:ea typeface="Calibri" pitchFamily="34" charset="0"/>
                <a:cs typeface="Latha" pitchFamily="34" charset="0"/>
              </a:rPr>
              <a:t>         </a:t>
            </a:r>
            <a:r>
              <a:rPr kumimoji="0" lang="en-US" sz="4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Latha" pitchFamily="34" charset="0"/>
                <a:ea typeface="Calibri" pitchFamily="34" charset="0"/>
                <a:cs typeface="Latha" pitchFamily="34" charset="0"/>
              </a:rPr>
              <a:t>விஜயநகரம்</a:t>
            </a:r>
            <a:endParaRPr kumimoji="0" lang="en-US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5" name="Picture 1" descr="downloa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96653" y="2935705"/>
            <a:ext cx="10274967" cy="695425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4</a:t>
            </a:fld>
            <a:endParaRPr lang="en-US"/>
          </a:p>
        </p:txBody>
      </p:sp>
      <p:pic>
        <p:nvPicPr>
          <p:cNvPr id="5" name="Picture 4" descr="C:\Users\REX\Desktop\krishnadevarayar_FrontImage_66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7916" y="1612233"/>
            <a:ext cx="7820526" cy="7892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5</a:t>
            </a:fld>
            <a:endParaRPr lang="en-US"/>
          </a:p>
        </p:txBody>
      </p:sp>
      <p:pic>
        <p:nvPicPr>
          <p:cNvPr id="5" name="Picture 4" descr="C:\Users\REX\Desktop\tenalirama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59179" y="2550695"/>
            <a:ext cx="8807116" cy="6569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6472990" y="888139"/>
            <a:ext cx="320039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Latha" pitchFamily="34" charset="0"/>
                <a:ea typeface="Calibri" pitchFamily="34" charset="0"/>
                <a:cs typeface="Latha" pitchFamily="34" charset="0"/>
              </a:rPr>
              <a:t>தெனாலி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6</a:t>
            </a:fld>
            <a:endParaRPr lang="en-US"/>
          </a:p>
        </p:txBody>
      </p:sp>
      <p:pic>
        <p:nvPicPr>
          <p:cNvPr id="6" name="Picture 5" descr="C:\Users\REX\Desktop\red-summer-tanager-58991d123df78caebc049ac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74168" y="3128211"/>
            <a:ext cx="8879306" cy="6328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5" name="Rectangle 1"/>
          <p:cNvSpPr>
            <a:spLocks noChangeArrowheads="1"/>
          </p:cNvSpPr>
          <p:nvPr/>
        </p:nvSpPr>
        <p:spPr bwMode="auto">
          <a:xfrm>
            <a:off x="5366084" y="772120"/>
            <a:ext cx="539014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Latha" pitchFamily="34" charset="0"/>
                <a:ea typeface="Calibri" pitchFamily="34" charset="0"/>
                <a:cs typeface="Latha" pitchFamily="34" charset="0"/>
              </a:rPr>
              <a:t>சிவப்புநிறப்பறவை</a:t>
            </a:r>
            <a:endParaRPr kumimoji="0" lang="en-US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7</a:t>
            </a:fld>
            <a:endParaRPr lang="en-US"/>
          </a:p>
        </p:txBody>
      </p:sp>
      <p:pic>
        <p:nvPicPr>
          <p:cNvPr id="5" name="Picture 4" descr="C:\Users\REX\Desktop\images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51684" y="3104147"/>
            <a:ext cx="7796463" cy="6689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4307305" y="1847820"/>
            <a:ext cx="767614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err="1" smtClean="0"/>
              <a:t>ஏழுவண்ணப்</a:t>
            </a:r>
            <a:r>
              <a:rPr lang="en-US" sz="4000" dirty="0" smtClean="0"/>
              <a:t> </a:t>
            </a:r>
            <a:r>
              <a:rPr lang="en-US" sz="4000" dirty="0" err="1" smtClean="0"/>
              <a:t>பறவை</a:t>
            </a:r>
            <a:endParaRPr lang="en-US" sz="4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8</a:t>
            </a:fld>
            <a:endParaRPr lang="en-US"/>
          </a:p>
        </p:txBody>
      </p:sp>
      <p:pic>
        <p:nvPicPr>
          <p:cNvPr id="5" name="Picture 4" descr="C:\Users\REX\Desktop\download (1)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07305" y="4071937"/>
            <a:ext cx="7676148" cy="5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89" name="Rectangle 1"/>
          <p:cNvSpPr>
            <a:spLocks noChangeArrowheads="1"/>
          </p:cNvSpPr>
          <p:nvPr/>
        </p:nvSpPr>
        <p:spPr bwMode="auto">
          <a:xfrm>
            <a:off x="5582653" y="934767"/>
            <a:ext cx="464419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5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Latha" pitchFamily="34" charset="0"/>
                <a:ea typeface="Calibri" pitchFamily="34" charset="0"/>
                <a:cs typeface="Latha" pitchFamily="34" charset="0"/>
              </a:rPr>
              <a:t>வெளிச்சம்</a:t>
            </a:r>
            <a:endParaRPr kumimoji="0" lang="en-US" sz="5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9</a:t>
            </a:fld>
            <a:endParaRPr lang="en-US"/>
          </a:p>
        </p:txBody>
      </p:sp>
      <p:pic>
        <p:nvPicPr>
          <p:cNvPr id="5" name="Picture 4" descr="C:\Users\REX\Desktop\35668275._SY475_.jpg"/>
          <p:cNvPicPr/>
          <p:nvPr/>
        </p:nvPicPr>
        <p:blipFill>
          <a:blip r:embed="rId2" cstate="print"/>
          <a:srcRect b="16421"/>
          <a:stretch>
            <a:fillRect/>
          </a:stretch>
        </p:blipFill>
        <p:spPr bwMode="auto">
          <a:xfrm>
            <a:off x="4523874" y="2117559"/>
            <a:ext cx="8325852" cy="7363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322</TotalTime>
  <Words>85</Words>
  <Application>Microsoft Office PowerPoint</Application>
  <PresentationFormat>Custom</PresentationFormat>
  <Paragraphs>41</Paragraphs>
  <Slides>13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1_Office Theme</vt:lpstr>
      <vt:lpstr>Slide 1</vt:lpstr>
      <vt:lpstr>INSTRUCTIONS TO STUDENTS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https://www.youtube.com/watch?v=kBM0NcRAFKM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REX</cp:lastModifiedBy>
  <cp:revision>48</cp:revision>
  <dcterms:created xsi:type="dcterms:W3CDTF">2006-08-16T00:00:00Z</dcterms:created>
  <dcterms:modified xsi:type="dcterms:W3CDTF">2020-07-20T03:31:29Z</dcterms:modified>
</cp:coreProperties>
</file>